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08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161D1-F653-48EF-BEDC-A8135B7F04D5}" type="datetimeFigureOut">
              <a:rPr lang="en-US" smtClean="0"/>
              <a:t>9/29/21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5377C-B6DE-4490-B242-790095374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6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E331D3-10C7-40BA-9884-EE37BCB2EABC}" type="slidenum">
              <a:rPr lang="en-US" altLang="en-US" sz="1300" smtClean="0">
                <a:latin typeface="Arial Narrow" pitchFamily="34" charset="0"/>
              </a:rPr>
              <a:pPr eaLnBrk="1" hangingPunct="1"/>
              <a:t>1</a:t>
            </a:fld>
            <a:endParaRPr lang="en-US" altLang="en-US" sz="1300" smtClean="0">
              <a:latin typeface="Arial Narrow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98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0A59B4-15AF-4A30-B2D1-CA3E4B81B95E}" type="slidenum">
              <a:rPr lang="en-US" altLang="en-US" sz="1400">
                <a:latin typeface="Arial" charset="0"/>
              </a:rPr>
              <a:pPr eaLnBrk="1" hangingPunct="1"/>
              <a:t>1</a:t>
            </a:fld>
            <a:endParaRPr lang="en-US" altLang="en-US" sz="1400"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689526"/>
              </p:ext>
            </p:extLst>
          </p:nvPr>
        </p:nvGraphicFramePr>
        <p:xfrm>
          <a:off x="1451686" y="1698286"/>
          <a:ext cx="81279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698">
                  <a:extLst>
                    <a:ext uri="{9D8B030D-6E8A-4147-A177-3AD203B41FA5}">
                      <a16:colId xmlns:a16="http://schemas.microsoft.com/office/drawing/2014/main" xmlns="" val="3965467336"/>
                    </a:ext>
                  </a:extLst>
                </a:gridCol>
                <a:gridCol w="1360967">
                  <a:extLst>
                    <a:ext uri="{9D8B030D-6E8A-4147-A177-3AD203B41FA5}">
                      <a16:colId xmlns:a16="http://schemas.microsoft.com/office/drawing/2014/main" xmlns="" val="404812698"/>
                    </a:ext>
                  </a:extLst>
                </a:gridCol>
                <a:gridCol w="925033">
                  <a:extLst>
                    <a:ext uri="{9D8B030D-6E8A-4147-A177-3AD203B41FA5}">
                      <a16:colId xmlns:a16="http://schemas.microsoft.com/office/drawing/2014/main" xmlns="" val="4105856927"/>
                    </a:ext>
                  </a:extLst>
                </a:gridCol>
                <a:gridCol w="882502">
                  <a:extLst>
                    <a:ext uri="{9D8B030D-6E8A-4147-A177-3AD203B41FA5}">
                      <a16:colId xmlns:a16="http://schemas.microsoft.com/office/drawing/2014/main" xmlns="" val="2250918404"/>
                    </a:ext>
                  </a:extLst>
                </a:gridCol>
                <a:gridCol w="1148316">
                  <a:extLst>
                    <a:ext uri="{9D8B030D-6E8A-4147-A177-3AD203B41FA5}">
                      <a16:colId xmlns:a16="http://schemas.microsoft.com/office/drawing/2014/main" xmlns="" val="1647724238"/>
                    </a:ext>
                  </a:extLst>
                </a:gridCol>
                <a:gridCol w="1696483">
                  <a:extLst>
                    <a:ext uri="{9D8B030D-6E8A-4147-A177-3AD203B41FA5}">
                      <a16:colId xmlns:a16="http://schemas.microsoft.com/office/drawing/2014/main" xmlns="" val="10114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Vector </a:t>
                      </a:r>
                    </a:p>
                    <a:p>
                      <a:r>
                        <a:rPr lang="en-US" dirty="0" smtClean="0"/>
                        <a:t>(unordered)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Linked</a:t>
                      </a:r>
                    </a:p>
                    <a:p>
                      <a:r>
                        <a:rPr lang="en-US" dirty="0" smtClean="0"/>
                        <a:t>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Tree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(ordered)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Hashtable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(Unordered)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3266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insert</a:t>
                      </a:r>
                      <a:r>
                        <a:rPr lang="en-US" baseline="0" dirty="0" smtClean="0"/>
                        <a:t> front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lg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(n))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1042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Insert</a:t>
                      </a:r>
                      <a:r>
                        <a:rPr lang="en-US" baseline="0" dirty="0" smtClean="0"/>
                        <a:t> 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lg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(n))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1518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Insert middle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lg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(n))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O(1)*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354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Remove front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lg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(n))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5339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Remove 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lg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(n))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5242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Remove middle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lg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(n))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O(1)*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0715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Random access ([</a:t>
                      </a:r>
                      <a:r>
                        <a:rPr lang="en-US" baseline="0" dirty="0" smtClean="0"/>
                        <a:t> ])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lg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(n))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7411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lg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(n))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O(1)*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774955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9169" y="5347026"/>
            <a:ext cx="47275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* Average complexity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C++ STL ordered map and set: balanced tree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C++ STL unordered map and set: </a:t>
            </a:r>
            <a:r>
              <a:rPr lang="en-US" dirty="0" err="1" smtClean="0"/>
              <a:t>Hashtable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09169" y="513347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smtClean="0"/>
              <a:t>Chapter 3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Summary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383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40</TotalTime>
  <Words>133</Words>
  <Application>Microsoft Macintosh PowerPoint</Application>
  <PresentationFormat>Widescreen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Narrow</vt:lpstr>
      <vt:lpstr>Calibri</vt:lpstr>
      <vt:lpstr>Tw Cen MT</vt:lpstr>
      <vt:lpstr>Arial</vt:lpstr>
      <vt:lpstr>Droplet</vt:lpstr>
      <vt:lpstr>PowerPoint Presentation</vt:lpstr>
    </vt:vector>
  </TitlesOfParts>
  <Company>Florida State University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</dc:title>
  <dc:creator>Surfing</dc:creator>
  <cp:lastModifiedBy>Microsoft Office User</cp:lastModifiedBy>
  <cp:revision>7</cp:revision>
  <dcterms:created xsi:type="dcterms:W3CDTF">2021-08-13T02:01:56Z</dcterms:created>
  <dcterms:modified xsi:type="dcterms:W3CDTF">2021-09-29T19:23:36Z</dcterms:modified>
</cp:coreProperties>
</file>