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42" autoAdjust="0"/>
    <p:restoredTop sz="90943"/>
  </p:normalViewPr>
  <p:slideViewPr>
    <p:cSldViewPr>
      <p:cViewPr varScale="1">
        <p:scale>
          <a:sx n="171" d="100"/>
          <a:sy n="171" d="100"/>
        </p:scale>
        <p:origin x="-18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E59A7A1-5787-418E-9960-C4FBFF0D6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002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C51E5E-E60B-4CF9-8CA7-7E32B0D86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22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A1B96-26D4-4C05-BDA6-E631D631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A955B-8931-4D74-AC4D-F82DF409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3E479-569F-46CF-A7A9-002D9EB10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E41F-933C-4EEF-8516-562B40E7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2448-94F9-453A-A7E3-4C1879A0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1882-10C1-401F-B6B4-EE162145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0AF-1BE2-4860-A20A-F30A7AEF4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121B-C9B2-4061-9F67-51BAC456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E0DF-3283-4DE3-9068-BBE8A8EE6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77CA-FD4A-4811-8A5B-BEF9283D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4FB3-9209-404C-8C60-B0448467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2A0277D-FBCD-4299-A163-62A55E051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9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MAC layer protocol in the classic Ethernet?</a:t>
            </a:r>
          </a:p>
          <a:p>
            <a:r>
              <a:rPr lang="en-US" dirty="0" smtClean="0"/>
              <a:t>When does the binary exponential back-off mechanism apply? How does it work?</a:t>
            </a:r>
          </a:p>
          <a:p>
            <a:r>
              <a:rPr lang="en-US" dirty="0" smtClean="0"/>
              <a:t>Why minimum frame size of 64B in the classic Ethernet? </a:t>
            </a:r>
          </a:p>
          <a:p>
            <a:r>
              <a:rPr lang="en-US" dirty="0" smtClean="0"/>
              <a:t>If a local area network has a rate of </a:t>
            </a:r>
            <a:r>
              <a:rPr lang="en-US" i="1" dirty="0" smtClean="0"/>
              <a:t>r</a:t>
            </a:r>
            <a:r>
              <a:rPr lang="en-US" dirty="0" smtClean="0"/>
              <a:t> and a longest one way delay of </a:t>
            </a:r>
            <a:r>
              <a:rPr lang="en-US" i="1" dirty="0" smtClean="0"/>
              <a:t>t</a:t>
            </a:r>
            <a:r>
              <a:rPr lang="en-US" dirty="0" smtClean="0"/>
              <a:t> and runs CSMA/CD, what should be the minimum frame size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2t is called </a:t>
            </a:r>
            <a:r>
              <a:rPr lang="en-US" smtClean="0"/>
              <a:t>contention slot in the book.</a:t>
            </a:r>
            <a:endParaRPr lang="en-US" dirty="0" smtClean="0"/>
          </a:p>
          <a:p>
            <a:r>
              <a:rPr lang="en-US" dirty="0" smtClean="0"/>
              <a:t>Explain the hidden terminal problem in wireless LAN.</a:t>
            </a:r>
          </a:p>
          <a:p>
            <a:r>
              <a:rPr lang="en-US" dirty="0" smtClean="0"/>
              <a:t>Explain the exposed terminal problem in wireless LAN.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9E41F-933C-4EEF-8516-562B40E7A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Office\Templates\Blank Presentation.pot</Template>
  <TotalTime>2559</TotalTime>
  <Words>97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Lecture 9 review</vt:lpstr>
    </vt:vector>
  </TitlesOfParts>
  <Company>FSU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CEN5515</dc:title>
  <dc:subject>Lec1sa</dc:subject>
  <dc:creator>sudhir</dc:creator>
  <cp:lastModifiedBy>Surfing</cp:lastModifiedBy>
  <cp:revision>93</cp:revision>
  <dcterms:created xsi:type="dcterms:W3CDTF">2000-01-06T18:57:06Z</dcterms:created>
  <dcterms:modified xsi:type="dcterms:W3CDTF">2017-10-07T11:51:47Z</dcterms:modified>
</cp:coreProperties>
</file>