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2" r:id="rId2"/>
    <p:sldId id="313" r:id="rId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142" autoAdjust="0"/>
    <p:restoredTop sz="90943"/>
  </p:normalViewPr>
  <p:slideViewPr>
    <p:cSldViewPr>
      <p:cViewPr varScale="1">
        <p:scale>
          <a:sx n="171" d="100"/>
          <a:sy n="171" d="100"/>
        </p:scale>
        <p:origin x="-18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3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7E59A7A1-5787-418E-9960-C4FBFF0D6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8002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9C51E5E-E60B-4CF9-8CA7-7E32B0D86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0226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A1B96-26D4-4C05-BDA6-E631D6319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A955B-8931-4D74-AC4D-F82DF4092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3E479-569F-46CF-A7A9-002D9EB10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9E41F-933C-4EEF-8516-562B40E7A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22448-94F9-453A-A7E3-4C1879A06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51882-10C1-401F-B6B4-EE1621451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6C0AF-1BE2-4860-A20A-F30A7AEF4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9121B-C9B2-4061-9F67-51BAC4560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5E0DF-3283-4DE3-9068-BBE8A8EE6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977CA-FD4A-4811-8A5B-BEF9283D2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54FB3-9209-404C-8C60-B04484678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2A0277D-FBCD-4299-A163-62A55E051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772400" cy="1143000"/>
          </a:xfrm>
        </p:spPr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7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191000" cy="4114800"/>
          </a:xfrm>
        </p:spPr>
        <p:txBody>
          <a:bodyPr>
            <a:normAutofit fontScale="62500" lnSpcReduction="20000"/>
          </a:bodyPr>
          <a:lstStyle/>
          <a:p>
            <a:r>
              <a:rPr lang="en-US" altLang="en-US" dirty="0" smtClean="0"/>
              <a:t>Consider a link running the Go-Back-N protocol. Suppose the transmission delay and propagation delay are both 1ms, the window size is 3, and the timeout is 3ms (start to count after the last bit of a frame is sent). Suppose the sender starts to send at time 0 and no data frame is ever lost, and all ACKs are received except the ACKs the receiver sends at time 6ms and 7 </a:t>
            </a:r>
            <a:r>
              <a:rPr lang="en-US" altLang="en-US" dirty="0" err="1" smtClean="0"/>
              <a:t>ms.</a:t>
            </a:r>
            <a:r>
              <a:rPr lang="en-US" altLang="en-US" dirty="0" smtClean="0"/>
              <a:t> Please finish the following figure for both the sender and receiver side till 14ms</a:t>
            </a:r>
            <a:r>
              <a:rPr lang="en-US" altLang="en-US" dirty="0" smtClean="0"/>
              <a:t>.</a:t>
            </a:r>
          </a:p>
          <a:p>
            <a:endParaRPr lang="en-US" altLang="en-US" dirty="0" smtClean="0"/>
          </a:p>
          <a:p>
            <a:r>
              <a:rPr lang="en-US" altLang="en-US" dirty="0" smtClean="0">
                <a:solidFill>
                  <a:srgbClr val="FF0000"/>
                </a:solidFill>
              </a:rPr>
              <a:t>What about the name go-back-N?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89E41F-933C-4EEF-8516-562B40E7A5B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609600"/>
            <a:ext cx="2105025" cy="60483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correction and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is the general approach?</a:t>
            </a:r>
          </a:p>
          <a:p>
            <a:r>
              <a:rPr lang="en-US" dirty="0" smtClean="0"/>
              <a:t>Define hamming distance.</a:t>
            </a:r>
          </a:p>
          <a:p>
            <a:r>
              <a:rPr lang="en-US" dirty="0" smtClean="0"/>
              <a:t>What is the relationship between Hamming distance and error correction and detection capability?</a:t>
            </a:r>
          </a:p>
          <a:p>
            <a:r>
              <a:rPr lang="en-US" dirty="0" smtClean="0"/>
              <a:t>Error control: when to use error correction code and when to use error detection and recovery?</a:t>
            </a:r>
          </a:p>
          <a:p>
            <a:r>
              <a:rPr lang="en-US" dirty="0" smtClean="0"/>
              <a:t>CRC code, how does it work?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89E41F-933C-4EEF-8516-562B40E7A5B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E:\Program Files\Microsoft Office\Templates\Blank Presentation.pot</Template>
  <TotalTime>2543</TotalTime>
  <Words>159</Words>
  <Application>Microsoft Macintosh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Lecture 7 review</vt:lpstr>
      <vt:lpstr>Error correction and detection</vt:lpstr>
    </vt:vector>
  </TitlesOfParts>
  <Company>FSU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CEN5515</dc:title>
  <dc:subject>Lec1sa</dc:subject>
  <dc:creator>sudhir</dc:creator>
  <cp:lastModifiedBy>Surfing</cp:lastModifiedBy>
  <cp:revision>90</cp:revision>
  <dcterms:created xsi:type="dcterms:W3CDTF">2000-01-06T18:57:06Z</dcterms:created>
  <dcterms:modified xsi:type="dcterms:W3CDTF">2017-10-02T00:07:08Z</dcterms:modified>
</cp:coreProperties>
</file>