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6" autoAdjust="0"/>
    <p:restoredTop sz="90913"/>
  </p:normalViewPr>
  <p:slideViewPr>
    <p:cSldViewPr>
      <p:cViewPr varScale="1">
        <p:scale>
          <a:sx n="94" d="100"/>
          <a:sy n="94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7E59A7A1-5787-418E-9960-C4FBFF0D6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02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C51E5E-E60B-4CF9-8CA7-7E32B0D86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2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A1B96-26D4-4C05-BDA6-E631D6319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A955B-8931-4D74-AC4D-F82DF4092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3E479-569F-46CF-A7A9-002D9EB1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E41F-933C-4EEF-8516-562B40E7A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2448-94F9-453A-A7E3-4C1879A06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1882-10C1-401F-B6B4-EE162145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C0AF-1BE2-4860-A20A-F30A7AEF4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121B-C9B2-4061-9F67-51BAC4560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E0DF-3283-4DE3-9068-BBE8A8EE6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77CA-FD4A-4811-8A5B-BEF9283D2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54FB3-9209-404C-8C60-B04484678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A0277D-FBCD-4299-A163-62A55E051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Why layered software?</a:t>
            </a:r>
          </a:p>
          <a:p>
            <a:r>
              <a:rPr lang="en-US" dirty="0" smtClean="0"/>
              <a:t>What is the main difference between layered networking software and layered software on a single machine?</a:t>
            </a:r>
          </a:p>
          <a:p>
            <a:r>
              <a:rPr lang="en-US" dirty="0" smtClean="0"/>
              <a:t>Explain protocol and service interface</a:t>
            </a:r>
          </a:p>
          <a:p>
            <a:r>
              <a:rPr lang="en-US" dirty="0" smtClean="0"/>
              <a:t>What are the names of layers in the OSI model?</a:t>
            </a:r>
          </a:p>
          <a:p>
            <a:r>
              <a:rPr lang="en-US" dirty="0" smtClean="0"/>
              <a:t>What is the main functionality in the physical layer, data link layer, network layer, transport layer? </a:t>
            </a:r>
          </a:p>
          <a:p>
            <a:r>
              <a:rPr lang="en-US" dirty="0" smtClean="0"/>
              <a:t>What is unique about the transport layer?</a:t>
            </a:r>
          </a:p>
          <a:p>
            <a:r>
              <a:rPr lang="en-US" dirty="0" smtClean="0"/>
              <a:t>What are the layers in the TCP/IP model.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9E41F-933C-4EEF-8516-562B40E7A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Office\Templates\Blank Presentation.pot</Template>
  <TotalTime>2516</TotalTime>
  <Words>80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Lecture 3 review</vt:lpstr>
    </vt:vector>
  </TitlesOfParts>
  <Company>FSU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CEN5515</dc:title>
  <dc:subject>Lec1sa</dc:subject>
  <dc:creator>sudhir</dc:creator>
  <cp:lastModifiedBy>surfing</cp:lastModifiedBy>
  <cp:revision>85</cp:revision>
  <dcterms:created xsi:type="dcterms:W3CDTF">2000-01-06T18:57:06Z</dcterms:created>
  <dcterms:modified xsi:type="dcterms:W3CDTF">2017-09-11T19:43:10Z</dcterms:modified>
</cp:coreProperties>
</file>